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5"/>
  </p:notesMasterIdLst>
  <p:sldIdLst>
    <p:sldId id="281" r:id="rId4"/>
    <p:sldId id="286" r:id="rId5"/>
    <p:sldId id="263" r:id="rId6"/>
    <p:sldId id="264" r:id="rId7"/>
    <p:sldId id="265" r:id="rId8"/>
    <p:sldId id="266" r:id="rId9"/>
    <p:sldId id="269" r:id="rId10"/>
    <p:sldId id="270" r:id="rId11"/>
    <p:sldId id="272" r:id="rId12"/>
    <p:sldId id="273" r:id="rId13"/>
    <p:sldId id="274" r:id="rId14"/>
    <p:sldId id="276" r:id="rId15"/>
    <p:sldId id="275" r:id="rId16"/>
    <p:sldId id="277" r:id="rId17"/>
    <p:sldId id="278" r:id="rId18"/>
    <p:sldId id="267" r:id="rId19"/>
    <p:sldId id="289" r:id="rId20"/>
    <p:sldId id="290" r:id="rId21"/>
    <p:sldId id="256" r:id="rId22"/>
    <p:sldId id="257" r:id="rId23"/>
    <p:sldId id="258" r:id="rId24"/>
    <p:sldId id="259" r:id="rId25"/>
    <p:sldId id="260" r:id="rId26"/>
    <p:sldId id="292" r:id="rId27"/>
    <p:sldId id="261" r:id="rId28"/>
    <p:sldId id="287" r:id="rId29"/>
    <p:sldId id="262" r:id="rId30"/>
    <p:sldId id="268" r:id="rId31"/>
    <p:sldId id="288" r:id="rId32"/>
    <p:sldId id="291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CEA44-3A10-47F5-BD13-6620CE95DAE3}" v="1" dt="2023-05-23T04:10:13.990"/>
    <p1510:client id="{7E9F995B-2EA8-44D5-B625-1E7F9B661B59}" v="2" dt="2023-05-23T14:10:16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ustomXml" Target="../customXml/item3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HANDEEPKAUR27" userId="S::30380759@students.atmc.edu.au::39144952-e7f4-4b3a-b92b-4a7369e3eba0" providerId="AD" clId="Web-{1A6CEA44-3A10-47F5-BD13-6620CE95DAE3}"/>
    <pc:docChg chg="addSld">
      <pc:chgData name="JASHANDEEPKAUR27" userId="S::30380759@students.atmc.edu.au::39144952-e7f4-4b3a-b92b-4a7369e3eba0" providerId="AD" clId="Web-{1A6CEA44-3A10-47F5-BD13-6620CE95DAE3}" dt="2023-05-23T04:10:13.990" v="0"/>
      <pc:docMkLst>
        <pc:docMk/>
      </pc:docMkLst>
      <pc:sldChg chg="add replId">
        <pc:chgData name="JASHANDEEPKAUR27" userId="S::30380759@students.atmc.edu.au::39144952-e7f4-4b3a-b92b-4a7369e3eba0" providerId="AD" clId="Web-{1A6CEA44-3A10-47F5-BD13-6620CE95DAE3}" dt="2023-05-23T04:10:13.990" v="0"/>
        <pc:sldMkLst>
          <pc:docMk/>
          <pc:sldMk cId="1918270344" sldId="292"/>
        </pc:sldMkLst>
      </pc:sldChg>
    </pc:docChg>
  </pc:docChgLst>
  <pc:docChgLst>
    <pc:chgData name="Sanjana NIMMAKAYALA91" userId="S::30387428@students.atmc.edu.au::15e495cd-2066-4413-8a02-27c9cc71e962" providerId="AD" clId="Web-{7E9F995B-2EA8-44D5-B625-1E7F9B661B59}"/>
    <pc:docChg chg="modSld">
      <pc:chgData name="Sanjana NIMMAKAYALA91" userId="S::30387428@students.atmc.edu.au::15e495cd-2066-4413-8a02-27c9cc71e962" providerId="AD" clId="Web-{7E9F995B-2EA8-44D5-B625-1E7F9B661B59}" dt="2023-05-23T14:10:16.700" v="1"/>
      <pc:docMkLst>
        <pc:docMk/>
      </pc:docMkLst>
      <pc:sldChg chg="addSp delSp modSp">
        <pc:chgData name="Sanjana NIMMAKAYALA91" userId="S::30387428@students.atmc.edu.au::15e495cd-2066-4413-8a02-27c9cc71e962" providerId="AD" clId="Web-{7E9F995B-2EA8-44D5-B625-1E7F9B661B59}" dt="2023-05-23T14:10:16.700" v="1"/>
        <pc:sldMkLst>
          <pc:docMk/>
          <pc:sldMk cId="974168946" sldId="277"/>
        </pc:sldMkLst>
        <pc:spChg chg="add del mod">
          <ac:chgData name="Sanjana NIMMAKAYALA91" userId="S::30387428@students.atmc.edu.au::15e495cd-2066-4413-8a02-27c9cc71e962" providerId="AD" clId="Web-{7E9F995B-2EA8-44D5-B625-1E7F9B661B59}" dt="2023-05-23T14:10:16.700" v="1"/>
          <ac:spMkLst>
            <pc:docMk/>
            <pc:sldMk cId="974168946" sldId="277"/>
            <ac:spMk id="4" creationId="{D3350E1C-63BA-F220-8E18-C7F395BE822C}"/>
          </ac:spMkLst>
        </pc:spChg>
        <pc:picChg chg="add del">
          <ac:chgData name="Sanjana NIMMAKAYALA91" userId="S::30387428@students.atmc.edu.au::15e495cd-2066-4413-8a02-27c9cc71e962" providerId="AD" clId="Web-{7E9F995B-2EA8-44D5-B625-1E7F9B661B59}" dt="2023-05-23T14:10:16.700" v="1"/>
          <ac:picMkLst>
            <pc:docMk/>
            <pc:sldMk cId="974168946" sldId="277"/>
            <ac:picMk id="5" creationId="{897C9412-0CAD-4B1D-38EB-35740BBC59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5B847-F873-4EE0-B852-63D0D62173F5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EEF18-668D-4C56-937B-DF73E9D37B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147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EEF18-668D-4C56-937B-DF73E9D37B6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756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EEF18-668D-4C56-937B-DF73E9D37B6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837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728C-45C7-17CD-0B2F-80499ABF2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FA9A1-A64A-3048-A0F8-D5D53322F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559CF-0BA2-91D2-28F9-AEC3E594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1DCD9-3C2D-F3C8-5486-6B287232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9C827-E568-C9C4-3E7A-89718F7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00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825B-B7B2-5F24-9F77-47FADA32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4D108-2A12-C52F-3548-8BC3DA0DE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61E5-952A-4DC4-5D3B-A7B7589F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1D6FD-FC94-943D-971F-1B7B3DB8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9ED0-33EA-266D-4679-FDECF43C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070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3A209-6174-EFA1-30F6-1C083530C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59280-E437-D640-BB43-204951838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DEC09-9AE4-185E-81E8-A7FEA668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1950-8F15-548D-8D0B-5C4DDEAB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D916-95BD-4188-F7FD-D514599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65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46B2-0206-2263-F227-AC05444C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2BEA5-D27E-F6E8-61F5-885C78F6B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3D318-3A3F-2F69-D192-EA8EAD8E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CA02A-4911-7F00-1E08-62D4502E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6B9F0-5922-03AC-511E-6E137E56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98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38BC-053C-9176-9AF7-D6845DE3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D2F6-8A25-E1FA-48F5-8042DEAE3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2439-128A-1FEC-E4C6-EC5C9BD2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AF0E9-AAB5-1451-7680-2E3AFDB9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7B4C7-938A-EDBB-DBCD-88275BE7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965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8300-DC9B-2C17-06DF-544D9A77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709A-2D5A-9BD5-3DDB-1C5FA2C8B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3A618-EA5E-23E0-AA7B-1FB97D6BA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41744-F44E-1C4B-A824-5EF4D1E1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51100-4D61-EC89-054F-B62CAD33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EEC07-27BB-D14F-D255-184DA1CC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083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E255-7B2D-8541-321D-3E2EDF18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F994-B1F4-AF9F-5D71-5C047F7B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3668C-474D-847B-2E41-FCFC3A0EF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0D454-F45A-1D15-2AD9-3EF8181DF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E971D2-CEDD-C8AB-8158-A5886B4CA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E915D-C80C-A5A5-391F-E0CC087B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06156-CBCA-0943-47E4-18F3F318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24E15-716B-DFE4-1424-E683591B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39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3AFD-61CF-A998-7739-039C872A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732E1-ADED-CD98-6C78-15AA9EC3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9E4F2-3688-AFB9-4781-C0E85A7B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BB933-053F-C674-37E6-B0DAF471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133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7BDE29-A4E7-0587-3ADA-9FDA42A8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D3FFA-AD6F-9F5D-A8A0-9650B67D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1AC74-1DD7-AD0C-842B-4A184F3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75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B1C4-E1D0-D885-3D6E-4890D134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7ED3-0B60-BE3C-70A8-47418DFF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BFB8C-AB1F-B453-7D4C-3673561F0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D2860-9E80-2A66-1209-3F3246ED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850D7-50F0-5D3B-0199-3347BB6A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D1D21-7806-CBEA-A7BC-4199024C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0785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BE55-A7A5-360D-6A23-C7691E29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A19728-4EE5-4414-D29A-DB853A453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B4036-8A8D-B2D7-31CB-25349D440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05EB1-947D-71AF-F496-28F33CDB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31FD5-B488-D7EA-F6D9-6E53C74E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ECB38-0938-AF57-ED58-183677A1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820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63B95F-19B3-C45D-5E8F-DDAD30F8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77C4F-78A2-DE4E-E05D-CDA154FA7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A7B00-128E-E8BE-5B7D-360B7C3D8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73C5-75CD-4477-B85F-6EF9AC562263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AF6DA-4E84-3834-9FB6-9034A01E3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7F21-B950-11F7-6E6B-5E65AA07C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44795-6B93-4D29-8342-D6E5E54F8D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655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DF7D727-5EA4-1A84-C657-2975AC07A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21000"/>
          <a:stretch/>
        </p:blipFill>
        <p:spPr>
          <a:xfrm>
            <a:off x="2327559" y="29548"/>
            <a:ext cx="7601500" cy="6013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09129-A522-2108-B071-B95278D52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173" y="630936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9 Presentation</a:t>
            </a:r>
            <a:endParaRPr lang="en-AU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01A72-5DED-2EE3-DDD9-392905A73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8174" y="3427487"/>
            <a:ext cx="7315200" cy="2615906"/>
          </a:xfrm>
          <a:noFill/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Sanjana </a:t>
            </a: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Jashan</a:t>
            </a:r>
            <a:r>
              <a:rPr lang="en-A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</a:p>
          <a:p>
            <a:r>
              <a:rPr lang="en-A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Arshpreet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86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3E0D-FFC1-222E-7FF0-6804D1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903BCDE9-C529-CD64-1BCD-FD8DB8117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3255994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92BC-BE89-F71A-BB17-B9512D14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Upload list of Projects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55D039-8F03-9EE2-4C8E-915B30F5A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77715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80E3-22AE-6350-E33C-EB8BB570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View Groups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68254E5-430C-3B4D-3552-5C930DFC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384021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BB14-4D7E-EB32-8C93-50382DCF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View SFIA Skills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51A1A07-A003-A9E5-37C7-C8E80947D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4918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C0D6-DB85-4752-241D-F2A8E68F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Notify Students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7C9412-0CAD-4B1D-38EB-35740BBC5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97416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0CA5-9D1F-8626-D92C-3C4FEB7A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Option for adding Students Manually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8B2B737-9D3F-E9A7-C919-CDA1E897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2198039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72627-4CCA-B0E9-6925-D5945E7D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Team Meetings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BE9A26C-4446-7A70-D3D1-DAC407AB9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8" r="790"/>
          <a:stretch/>
        </p:blipFill>
        <p:spPr>
          <a:xfrm>
            <a:off x="3868060" y="2517436"/>
            <a:ext cx="2072497" cy="3605784"/>
          </a:xfrm>
          <a:prstGeom prst="rect">
            <a:avLst/>
          </a:prstGeom>
        </p:spPr>
      </p:pic>
      <p:pic>
        <p:nvPicPr>
          <p:cNvPr id="7" name="Picture 6" descr="A screenshot of a cell phone">
            <a:extLst>
              <a:ext uri="{FF2B5EF4-FFF2-40B4-BE49-F238E27FC236}">
                <a16:creationId xmlns:a16="http://schemas.microsoft.com/office/drawing/2014/main" id="{55716295-A766-BAE7-701F-F71EAD76B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" r="-1024"/>
          <a:stretch/>
        </p:blipFill>
        <p:spPr>
          <a:xfrm>
            <a:off x="6855094" y="2560593"/>
            <a:ext cx="2102984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0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1B07-2402-7ECB-90D1-B348249F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Arshpreet has tried working on database but </a:t>
            </a:r>
            <a:r>
              <a:rPr lang="en-IN" err="1"/>
              <a:t>Mysql</a:t>
            </a:r>
            <a:r>
              <a:rPr lang="en-IN"/>
              <a:t> isn’t connecting to her database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F0CEF8D-AF8B-2A46-79FD-39C66B92C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46" y="2000332"/>
            <a:ext cx="912643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7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1B07-2402-7ECB-90D1-B348249F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Arshpreet has tried working on database but </a:t>
            </a:r>
            <a:r>
              <a:rPr lang="en-IN" err="1"/>
              <a:t>Mysql</a:t>
            </a:r>
            <a:r>
              <a:rPr lang="en-IN"/>
              <a:t> isn’t connecting to her database even after watching few videos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2B751D97-BA25-C99F-6793-F57811D18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74" y="2094601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3335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50724-E793-A27A-2FFD-88CD9851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Work Done by Jashandeep kaur </a:t>
            </a:r>
            <a:endParaRPr lang="en-AU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DD695-7963-9399-857F-EB7BC6B9D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Firstly, I watched a few video on You-tube for creating Database on excel. Here is some screenshots from videos: </a:t>
            </a:r>
          </a:p>
          <a:p>
            <a:endParaRPr lang="en-AU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EFA5B5-C548-6D5F-B278-E25239A5B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5" b="5323"/>
          <a:stretch/>
        </p:blipFill>
        <p:spPr>
          <a:xfrm>
            <a:off x="466344" y="2963211"/>
            <a:ext cx="5468112" cy="2891441"/>
          </a:xfrm>
          <a:prstGeom prst="rect">
            <a:avLst/>
          </a:prstGeom>
        </p:spPr>
      </p:pic>
      <p:pic>
        <p:nvPicPr>
          <p:cNvPr id="9" name="Picture 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6592090-C7B6-4D5F-5EAE-398F72CAB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" r="571" b="7302"/>
          <a:stretch/>
        </p:blipFill>
        <p:spPr>
          <a:xfrm>
            <a:off x="6254496" y="2975028"/>
            <a:ext cx="5468112" cy="2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8311" y="6303264"/>
            <a:ext cx="3015996" cy="5547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5999" y="58983"/>
            <a:ext cx="584453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5400" b="0" spc="-20">
                <a:solidFill>
                  <a:srgbClr val="000000"/>
                </a:solidFill>
                <a:latin typeface="Calibri Light"/>
                <a:cs typeface="Calibri Light"/>
              </a:rPr>
              <a:t>AGENDA IN THIS    WEEK</a:t>
            </a:r>
            <a:endParaRPr sz="5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095999" cy="6857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64402" y="2193163"/>
            <a:ext cx="5927598" cy="2977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8820" algn="l"/>
                <a:tab pos="3326765" algn="l"/>
              </a:tabLst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Wireframes With Enhanced Features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673735">
              <a:lnSpc>
                <a:spcPts val="4250"/>
              </a:lnSpc>
              <a:spcBef>
                <a:spcPts val="475"/>
              </a:spcBef>
              <a:tabLst>
                <a:tab pos="655955" algn="l"/>
                <a:tab pos="1254760" algn="l"/>
                <a:tab pos="1929764" algn="l"/>
              </a:tabLst>
            </a:pPr>
            <a:r>
              <a:rPr spc="295">
                <a:latin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L	d</a:t>
            </a:r>
            <a:r>
              <a:rPr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11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pc="-10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pc="-15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with enhanced features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Review of Client</a:t>
            </a: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Update User Stories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976630" algn="l"/>
              </a:tabLst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pc="-11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12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-5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spc="-2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	N</a:t>
            </a:r>
            <a:r>
              <a:rPr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13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pc="-11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11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pc="-10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11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86869" y="6577076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E186F-BB99-7D9F-7D24-F9C75BED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Excel sheet of Student Database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087232-FF5F-D052-259B-E5265E96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04" y="1249481"/>
            <a:ext cx="7080578" cy="39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57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CC39A-AAFE-FDBD-304F-9645DDC6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Excel sheet of Project Database 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B4872D-BCAA-668C-0B1C-26B4B6AF9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5" b="7052"/>
          <a:stretch/>
        </p:blipFill>
        <p:spPr>
          <a:xfrm>
            <a:off x="4777316" y="1667660"/>
            <a:ext cx="6780700" cy="35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03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F48C-0B9C-BA64-8D91-4DA44EF5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Import Student data file in MySQL </a:t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6153DE-258D-0AB6-190B-78109473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Firstly, I have imported student data file into MySQL by creating Student Schemas.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A51C3-0BCB-AC1A-1625-2EE8A1D93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13" b="7647"/>
          <a:stretch/>
        </p:blipFill>
        <p:spPr>
          <a:xfrm>
            <a:off x="4654296" y="1659048"/>
            <a:ext cx="6903720" cy="35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55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28C9E-D876-94A6-5E3E-19D05CC9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Student Data Table </a:t>
            </a:r>
            <a:endParaRPr lang="en-AU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BAD7B5-A985-40A2-6C52-A1D99AD09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Successfully imported data as a table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80727C-5DE6-FF74-D432-832A85E5D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8" b="6152"/>
          <a:stretch/>
        </p:blipFill>
        <p:spPr>
          <a:xfrm>
            <a:off x="2387698" y="2290936"/>
            <a:ext cx="740441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F48C-0B9C-BA64-8D91-4DA44EF5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Import Student data file in MySQL </a:t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6153DE-258D-0AB6-190B-78109473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Firstly, I have imported student data file into MySQL by creating Student Schemas.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A51C3-0BCB-AC1A-1625-2EE8A1D93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13" b="7647"/>
          <a:stretch/>
        </p:blipFill>
        <p:spPr>
          <a:xfrm>
            <a:off x="4654296" y="1659048"/>
            <a:ext cx="6903720" cy="35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FFF19-3510-4DC0-FE73-7AFD62A6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Import Project Data file into MySQL </a:t>
            </a:r>
            <a:endParaRPr lang="en-AU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8D54C-D2F6-D245-A809-B160B6CCF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This time I have imported file of project data, I got few errors in this file. This file has failed to execute many times after that I made some changes for getting  a result </a:t>
            </a:r>
          </a:p>
        </p:txBody>
      </p:sp>
      <p:pic>
        <p:nvPicPr>
          <p:cNvPr id="5" name="Content Placeholder 4" descr="Graphical user interface, text, application, email">
            <a:extLst>
              <a:ext uri="{FF2B5EF4-FFF2-40B4-BE49-F238E27FC236}">
                <a16:creationId xmlns:a16="http://schemas.microsoft.com/office/drawing/2014/main" id="{3ED7D537-3F62-C36F-E476-2C651DE59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4" b="7074"/>
          <a:stretch/>
        </p:blipFill>
        <p:spPr>
          <a:xfrm>
            <a:off x="4654296" y="1487329"/>
            <a:ext cx="6906768" cy="360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3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24FC-F907-3970-C4A5-B0F8C89F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Discussing through meetings and working out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43735-1B94-B064-F0C3-ECAAD0E2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33" y="1180707"/>
            <a:ext cx="3499104" cy="410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76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CD5C3-DF8D-6EFC-A091-2015CAB4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Project Data Table </a:t>
            </a:r>
            <a:endParaRPr lang="en-AU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4C217E-6D6E-64BC-A6F7-A1523A5C2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Successfully got the project database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8D0B29-02E9-4205-9653-1545B94D8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" b="5863"/>
          <a:stretch/>
        </p:blipFill>
        <p:spPr>
          <a:xfrm>
            <a:off x="2356295" y="2290936"/>
            <a:ext cx="7467218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2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24FC-F907-3970-C4A5-B0F8C89F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Trello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AB40F15-BDDE-7352-5FBA-1B03561AC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" b="6096"/>
          <a:stretch/>
        </p:blipFill>
        <p:spPr>
          <a:xfrm>
            <a:off x="4777316" y="1626844"/>
            <a:ext cx="6780700" cy="36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25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24FC-F907-3970-C4A5-B0F8C89F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127" y="1957840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Awaiting Client’s Feedback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44F9F-EA21-C83A-3C1D-E0E6225F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304" y="1135897"/>
            <a:ext cx="7617574" cy="45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1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17E8-3A5D-00EE-13B0-7D446CF0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Wireframes done by Sanjana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  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8123C93D-8E76-18D4-A445-92845107B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4949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24FC-F907-3970-C4A5-B0F8C89F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127" y="1957840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E9631-4106-CCEC-702D-F25071B62BB5}"/>
              </a:ext>
            </a:extLst>
          </p:cNvPr>
          <p:cNvSpPr txBox="1"/>
          <p:nvPr/>
        </p:nvSpPr>
        <p:spPr>
          <a:xfrm>
            <a:off x="5052767" y="1574019"/>
            <a:ext cx="62405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 Rounded MT Bold" panose="020F0704030504030204" pitchFamily="34" charset="0"/>
                <a:cs typeface="Aharoni" panose="02010803020104030203" pitchFamily="2" charset="-79"/>
              </a:rPr>
              <a:t>Updated User Stories with story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 Rounded MT Bold" panose="020F0704030504030204" pitchFamily="34" charset="0"/>
                <a:cs typeface="Aharoni" panose="02010803020104030203" pitchFamily="2" charset="-79"/>
              </a:rPr>
              <a:t>Updated Product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 Rounded MT Bold" panose="020F0704030504030204" pitchFamily="34" charset="0"/>
                <a:cs typeface="Aharoni" panose="02010803020104030203" pitchFamily="2" charset="-79"/>
              </a:rPr>
              <a:t>UML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 Rounded MT Bold" panose="020F0704030504030204" pitchFamily="34" charset="0"/>
                <a:cs typeface="Aharoni" panose="02010803020104030203" pitchFamily="2" charset="-79"/>
              </a:rPr>
              <a:t>Client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 Rounded MT Bold" panose="020F0704030504030204" pitchFamily="34" charset="0"/>
                <a:cs typeface="Aharoni" panose="02010803020104030203" pitchFamily="2" charset="-79"/>
              </a:rPr>
              <a:t>Login 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rial Rounded MT Bold" panose="020F0704030504030204" pitchFamily="34" charset="0"/>
                <a:cs typeface="Aharoni" panose="02010803020104030203" pitchFamily="2" charset="-79"/>
              </a:rPr>
              <a:t>Testing of the login Page by week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28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C28794-3B89-462C-BE95-927A51D7D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1BF76-D9C8-49D3-9A7F-D43C497C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E62E29-CCA4-46D9-A2B7-FFBB6321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3DFA0E-3CF8-484F-AB2E-8F6398699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3AE79A-8350-4B57-B8C9-92360474C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A2CFA8D-F654-4516-9486-873BAAD1B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C3CD77-D91F-400B-A95F-5AB347FF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FA3032-F836-4A83-871C-76E9F1EFA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971C26-6BC8-4712-823C-A538AA761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E7F326-090A-45F0-9F6C-D98AF5160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20FE9C-08B6-451E-BEDA-401A81BD4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864D66-4BEF-4628-B9DC-C382A4BC2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473175-583C-4362-AD52-6A4168745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119EE6-B01F-4BDA-97B2-8BC244AD9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83EB66-70A8-4451-984C-ABF2410C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BA8CB1A-B550-452B-BB18-69D43CC92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A24CE634-FF44-85CD-5647-FE0FECAB5F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1386" y="29548"/>
            <a:ext cx="6013845" cy="601384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67C7EE6-E29C-4D84-B2C6-7B20A0FD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C23E94-A2CC-459B-9961-40250DBE6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DC685A-870A-4F1B-8A06-1DB278981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8F22A6-4F2D-4467-A3A9-A9BE31FC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8D5732-C263-4EED-85EF-7E7435EDE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561A1F-8836-8E1D-6A65-E26DA5470215}"/>
              </a:ext>
            </a:extLst>
          </p:cNvPr>
          <p:cNvSpPr txBox="1"/>
          <p:nvPr/>
        </p:nvSpPr>
        <p:spPr>
          <a:xfrm>
            <a:off x="1625719" y="3363244"/>
            <a:ext cx="7315200" cy="231704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36393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8430-A61D-3466-0F7D-0A3FDDCB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lang="en-US"/>
              <a:t>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EA05E25-E22D-14D6-2F63-3A25FBD1A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322651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57F2-C739-D57A-84AE-53104FA9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Fill Template with SFIA Goals 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AA4B45-2BE2-F879-41D2-F898A9896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62714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F5C7-3AD3-F26E-0869-F0D053AD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Project Preference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1960CF9-498E-6929-06D2-A4D6D7D71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355871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CF80-46EB-8CB3-F2B2-897F229B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Preference of choosing classmates 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Logo&#10;&#10;Description automatically generated with low confidence">
            <a:extLst>
              <a:ext uri="{FF2B5EF4-FFF2-40B4-BE49-F238E27FC236}">
                <a16:creationId xmlns:a16="http://schemas.microsoft.com/office/drawing/2014/main" id="{AFE3BB63-6F45-C582-ED60-4079C2317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50541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2F83-A6D5-94E9-DA6A-4FC4F00D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F8C10D9E-B051-BE11-4C18-F12483FDB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26" y="1825625"/>
            <a:ext cx="9350747" cy="4351338"/>
          </a:xfrm>
        </p:spPr>
      </p:pic>
    </p:spTree>
    <p:extLst>
      <p:ext uri="{BB962C8B-B14F-4D97-AF65-F5344CB8AC3E}">
        <p14:creationId xmlns:p14="http://schemas.microsoft.com/office/powerpoint/2010/main" val="441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1B85-A776-AA72-9B49-07AEA236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Staff Portal</a:t>
            </a:r>
            <a:endParaRPr lang="en-A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Logo&#10;&#10;Description automatically generated with low confidence">
            <a:extLst>
              <a:ext uri="{FF2B5EF4-FFF2-40B4-BE49-F238E27FC236}">
                <a16:creationId xmlns:a16="http://schemas.microsoft.com/office/drawing/2014/main" id="{24C167A3-9845-EA5C-F76C-6B893DE9F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3" y="1825625"/>
            <a:ext cx="8427274" cy="4351338"/>
          </a:xfrm>
        </p:spPr>
      </p:pic>
    </p:spTree>
    <p:extLst>
      <p:ext uri="{BB962C8B-B14F-4D97-AF65-F5344CB8AC3E}">
        <p14:creationId xmlns:p14="http://schemas.microsoft.com/office/powerpoint/2010/main" val="1040054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815E1025CA42A01727EAE399492F" ma:contentTypeVersion="10" ma:contentTypeDescription="Create a new document." ma:contentTypeScope="" ma:versionID="d053e985872807d5e6af3a3dc64e947f">
  <xsd:schema xmlns:xsd="http://www.w3.org/2001/XMLSchema" xmlns:xs="http://www.w3.org/2001/XMLSchema" xmlns:p="http://schemas.microsoft.com/office/2006/metadata/properties" xmlns:ns2="d432ead9-1bdb-4a21-906b-68d9c1721c33" xmlns:ns3="d41bfc6f-eb18-4c32-9d23-18a18e7a1e23" targetNamespace="http://schemas.microsoft.com/office/2006/metadata/properties" ma:root="true" ma:fieldsID="149ab879afa4cbfe5625a9efbae93c95" ns2:_="" ns3:_="">
    <xsd:import namespace="d432ead9-1bdb-4a21-906b-68d9c1721c33"/>
    <xsd:import namespace="d41bfc6f-eb18-4c32-9d23-18a18e7a1e2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32ead9-1bdb-4a21-906b-68d9c1721c3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14e2d26-6a15-4de5-b719-12bb197581c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1bfc6f-eb18-4c32-9d23-18a18e7a1e2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a0acf41-22ba-41b2-9b0f-f9b4c3d821e7}" ma:internalName="TaxCatchAll" ma:showField="CatchAllData" ma:web="d41bfc6f-eb18-4c32-9d23-18a18e7a1e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1bfc6f-eb18-4c32-9d23-18a18e7a1e23" xsi:nil="true"/>
    <lcf76f155ced4ddcb4097134ff3c332f xmlns="d432ead9-1bdb-4a21-906b-68d9c1721c33">
      <Terms xmlns="http://schemas.microsoft.com/office/infopath/2007/PartnerControls"/>
    </lcf76f155ced4ddcb4097134ff3c332f>
    <SharedWithUsers xmlns="d41bfc6f-eb18-4c32-9d23-18a18e7a1e23">
      <UserInfo>
        <DisplayName>FedUni_ITECH3208_S1_2023_TUT_Wednesday_15:30_ITECH3208_TUT Members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8B0E194-AC69-4D3B-8EA6-B0B15F044C31}"/>
</file>

<file path=customXml/itemProps2.xml><?xml version="1.0" encoding="utf-8"?>
<ds:datastoreItem xmlns:ds="http://schemas.openxmlformats.org/officeDocument/2006/customXml" ds:itemID="{9C602E07-DC4F-4A17-AD4E-5E80257F96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80CF97-DFA1-473D-92D9-893218AA7A80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Week 9 Presentation</vt:lpstr>
      <vt:lpstr>AGENDA IN THIS    WEEK</vt:lpstr>
      <vt:lpstr> Wireframes done by Sanjana Student Portal     </vt:lpstr>
      <vt:lpstr>Enter GPA</vt:lpstr>
      <vt:lpstr>Fill Template with SFIA Goals </vt:lpstr>
      <vt:lpstr>Project Preference</vt:lpstr>
      <vt:lpstr>Preference of choosing classmates </vt:lpstr>
      <vt:lpstr>Notification</vt:lpstr>
      <vt:lpstr>Staff Portal</vt:lpstr>
      <vt:lpstr>Menu</vt:lpstr>
      <vt:lpstr>Upload list of Projects</vt:lpstr>
      <vt:lpstr>View Groups</vt:lpstr>
      <vt:lpstr>View SFIA Skills</vt:lpstr>
      <vt:lpstr>Notify Students</vt:lpstr>
      <vt:lpstr>Option for adding Students Manually</vt:lpstr>
      <vt:lpstr>Team Meetings</vt:lpstr>
      <vt:lpstr>Arshpreet has tried working on database but Mysql isn’t connecting to her database</vt:lpstr>
      <vt:lpstr>Arshpreet has tried working on database but Mysql isn’t connecting to her database even after watching few videos</vt:lpstr>
      <vt:lpstr>Work Done by Jashandeep kaur </vt:lpstr>
      <vt:lpstr>Excel sheet of Student Database</vt:lpstr>
      <vt:lpstr>Excel sheet of Project Database </vt:lpstr>
      <vt:lpstr>Import Student data file in MySQL  </vt:lpstr>
      <vt:lpstr>Student Data Table </vt:lpstr>
      <vt:lpstr>Import Student data file in MySQL  </vt:lpstr>
      <vt:lpstr>Import Project Data file into MySQL </vt:lpstr>
      <vt:lpstr>After Discussing through meetings and working out </vt:lpstr>
      <vt:lpstr>Project Data Table </vt:lpstr>
      <vt:lpstr>Trello </vt:lpstr>
      <vt:lpstr>Awaiting Client’s Feedback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Done by Jashandeep kaur</dc:title>
  <dc:creator>JASHANDEEPKAUR27</dc:creator>
  <cp:revision>3</cp:revision>
  <dcterms:created xsi:type="dcterms:W3CDTF">2023-05-02T23:14:13Z</dcterms:created>
  <dcterms:modified xsi:type="dcterms:W3CDTF">2023-05-23T14:10:24Z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0x01010020DE815E1025CA42A01727EAE399492F</vt:lpwstr>
  </property>
</Properties>
</file>